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B2B1-FE40-4ABA-9EB8-797D12617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Seam Carving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5BF5E-C6B4-42E8-80F1-A0E798F6C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Noah Sherry</a:t>
            </a:r>
          </a:p>
        </p:txBody>
      </p:sp>
    </p:spTree>
    <p:extLst>
      <p:ext uri="{BB962C8B-B14F-4D97-AF65-F5344CB8AC3E}">
        <p14:creationId xmlns:p14="http://schemas.microsoft.com/office/powerpoint/2010/main" val="170389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FA7B-2EDC-4EB5-A95D-AEE5BD3F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1B81A4-2679-4F84-914C-5641FE1FB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594" y="1317866"/>
            <a:ext cx="9544811" cy="5368957"/>
          </a:xfrm>
        </p:spPr>
      </p:pic>
    </p:spTree>
    <p:extLst>
      <p:ext uri="{BB962C8B-B14F-4D97-AF65-F5344CB8AC3E}">
        <p14:creationId xmlns:p14="http://schemas.microsoft.com/office/powerpoint/2010/main" val="68246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23B7-1EFF-48BA-8829-0A0C8AAD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Seaming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E1199-D776-4B51-B41A-02BD94366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560270"/>
            <a:ext cx="5129104" cy="28851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313EA5-A63F-4AF1-8D64-EE474826C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87" y="1560270"/>
            <a:ext cx="5129104" cy="2885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9551A8-67F9-4105-9D53-5132752E8A25}"/>
              </a:ext>
            </a:extLst>
          </p:cNvPr>
          <p:cNvSpPr txBox="1"/>
          <p:nvPr/>
        </p:nvSpPr>
        <p:spPr>
          <a:xfrm>
            <a:off x="646111" y="4698609"/>
            <a:ext cx="5129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edge_kernel</a:t>
            </a:r>
            <a:r>
              <a:rPr lang="en-US" sz="1600" dirty="0">
                <a:latin typeface="Lucida Console" panose="020B0609040504020204" pitchFamily="49" charset="0"/>
              </a:rPr>
              <a:t>=np.float32([[1,2,1],[0,0,0],[-1,-2,-1]])    </a:t>
            </a:r>
            <a:r>
              <a:rPr lang="en-US" sz="1600" dirty="0" err="1">
                <a:latin typeface="Lucida Console" panose="020B0609040504020204" pitchFamily="49" charset="0"/>
              </a:rPr>
              <a:t>Iy</a:t>
            </a:r>
            <a:r>
              <a:rPr lang="en-US" sz="1600" dirty="0">
                <a:latin typeface="Lucida Console" panose="020B0609040504020204" pitchFamily="49" charset="0"/>
              </a:rPr>
              <a:t>=cv2.filter2D(</a:t>
            </a:r>
            <a:r>
              <a:rPr lang="en-US" sz="1600" dirty="0" err="1">
                <a:latin typeface="Lucida Console" panose="020B0609040504020204" pitchFamily="49" charset="0"/>
              </a:rPr>
              <a:t>img</a:t>
            </a:r>
            <a:r>
              <a:rPr lang="en-US" sz="1600" dirty="0">
                <a:latin typeface="Lucida Console" panose="020B0609040504020204" pitchFamily="49" charset="0"/>
              </a:rPr>
              <a:t>*1.0,-1,edge_kernel)    Ix=cv2.filter2D(</a:t>
            </a:r>
            <a:r>
              <a:rPr lang="en-US" sz="1600" dirty="0" err="1">
                <a:latin typeface="Lucida Console" panose="020B0609040504020204" pitchFamily="49" charset="0"/>
              </a:rPr>
              <a:t>img</a:t>
            </a:r>
            <a:r>
              <a:rPr lang="en-US" sz="1600" dirty="0">
                <a:latin typeface="Lucida Console" panose="020B0609040504020204" pitchFamily="49" charset="0"/>
              </a:rPr>
              <a:t>*1.0,-1,edge_kernel.T)    I=(Ix*</a:t>
            </a:r>
            <a:r>
              <a:rPr lang="en-US" sz="1600" dirty="0" err="1">
                <a:latin typeface="Lucida Console" panose="020B0609040504020204" pitchFamily="49" charset="0"/>
              </a:rPr>
              <a:t>Ix+Iy</a:t>
            </a:r>
            <a:r>
              <a:rPr lang="en-US" sz="1600" dirty="0">
                <a:latin typeface="Lucida Console" panose="020B0609040504020204" pitchFamily="49" charset="0"/>
              </a:rPr>
              <a:t>*</a:t>
            </a:r>
            <a:r>
              <a:rPr lang="en-US" sz="1600" dirty="0" err="1">
                <a:latin typeface="Lucida Console" panose="020B0609040504020204" pitchFamily="49" charset="0"/>
              </a:rPr>
              <a:t>Iy</a:t>
            </a:r>
            <a:r>
              <a:rPr lang="en-US" sz="1600" dirty="0">
                <a:latin typeface="Lucida Console" panose="020B0609040504020204" pitchFamily="49" charset="0"/>
              </a:rPr>
              <a:t>)**.5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285C9-7E3E-4C6B-9D8B-C42C11F95AFC}"/>
              </a:ext>
            </a:extLst>
          </p:cNvPr>
          <p:cNvSpPr txBox="1"/>
          <p:nvPr/>
        </p:nvSpPr>
        <p:spPr>
          <a:xfrm>
            <a:off x="6416787" y="4759121"/>
            <a:ext cx="5129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x=</a:t>
            </a:r>
            <a:r>
              <a:rPr lang="en-US" sz="1600" dirty="0" err="1">
                <a:latin typeface="Lucida Console" panose="020B0609040504020204" pitchFamily="49" charset="0"/>
              </a:rPr>
              <a:t>np.vstack</a:t>
            </a:r>
            <a:r>
              <a:rPr lang="en-US" sz="1600" dirty="0">
                <a:latin typeface="Lucida Console" panose="020B0609040504020204" pitchFamily="49" charset="0"/>
              </a:rPr>
              <a:t>((</a:t>
            </a:r>
            <a:r>
              <a:rPr lang="en-US" sz="1600" dirty="0" err="1">
                <a:latin typeface="Lucida Console" panose="020B0609040504020204" pitchFamily="49" charset="0"/>
              </a:rPr>
              <a:t>left,row,right</a:t>
            </a:r>
            <a:r>
              <a:rPr lang="en-US" sz="1600" dirty="0">
                <a:latin typeface="Lucida Console" panose="020B0609040504020204" pitchFamily="49" charset="0"/>
              </a:rPr>
              <a:t>))        x=</a:t>
            </a:r>
            <a:r>
              <a:rPr lang="en-US" sz="1600" dirty="0" err="1">
                <a:latin typeface="Lucida Console" panose="020B0609040504020204" pitchFamily="49" charset="0"/>
              </a:rPr>
              <a:t>x.min</a:t>
            </a:r>
            <a:r>
              <a:rPr lang="en-US" sz="1600" dirty="0">
                <a:latin typeface="Lucida Console" panose="020B0609040504020204" pitchFamily="49" charset="0"/>
              </a:rPr>
              <a:t>(axis=0)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x+=I[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]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O[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]=x </a:t>
            </a:r>
          </a:p>
        </p:txBody>
      </p:sp>
    </p:spTree>
    <p:extLst>
      <p:ext uri="{BB962C8B-B14F-4D97-AF65-F5344CB8AC3E}">
        <p14:creationId xmlns:p14="http://schemas.microsoft.com/office/powerpoint/2010/main" val="222946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FDF6-CBBB-4658-932D-7A7D0019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Seaming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19C01-2CA2-49C6-9C63-E3680A55C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62" y="1354503"/>
            <a:ext cx="4080634" cy="22953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B3439-DCB5-4A6B-993D-DA9DFD99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70" y="1266542"/>
            <a:ext cx="4237009" cy="2383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0969C-F7EE-40E3-981C-8C147E8DF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947" y="3902637"/>
            <a:ext cx="4741595" cy="2667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CF8C80-D6FE-468E-B744-FB95ECD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754" y="2988351"/>
            <a:ext cx="3105665" cy="35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4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50E1-983E-41B0-912B-BA7FEFD3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Seaming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5F7DC-57E4-4E1E-A89B-629BA0337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873" y="1214073"/>
            <a:ext cx="4599564" cy="25904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A86B5-65CE-435B-A752-018F050D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73" y="3943206"/>
            <a:ext cx="4318209" cy="2594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60AC9-6C49-4485-9764-7744C8F0742A}"/>
              </a:ext>
            </a:extLst>
          </p:cNvPr>
          <p:cNvSpPr txBox="1"/>
          <p:nvPr/>
        </p:nvSpPr>
        <p:spPr>
          <a:xfrm>
            <a:off x="5247248" y="2234905"/>
            <a:ext cx="2743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&lt;- 1 seam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&lt;- 50 seams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57B05A-CBE2-4B3E-A198-A9CFEE099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771" y="2654688"/>
            <a:ext cx="4821384" cy="20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8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32B3-5DF6-4EC0-858D-CBB6F1C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Seaming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1DAA5-25B6-4440-8510-08B0831C4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653" y="1391458"/>
            <a:ext cx="4390123" cy="24694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A77B5-FDCB-4E80-9E2E-DC6554D02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52" y="4030224"/>
            <a:ext cx="4390123" cy="2195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062687-51CF-44D4-A829-699C1C188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158" y="4341185"/>
            <a:ext cx="3526302" cy="2217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F6D6CE-ECC9-4C8A-845E-4674A5A4C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158" y="1012994"/>
            <a:ext cx="2788407" cy="32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C3D1-B00A-4282-89F8-68999E82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Retargeting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6826F-F05C-4E9D-B46E-DAE2805BF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9308" y="3974295"/>
            <a:ext cx="3048000" cy="2286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3B344-7999-4F64-A0BD-7080E9C9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448" y="1647749"/>
            <a:ext cx="3048000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7C3DAC-A7F4-4CDF-A586-3F0C943E3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39" y="1788911"/>
            <a:ext cx="4671555" cy="27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E84D-2629-48CE-82BB-6267DFA5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Retargeting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50F49-99F8-4870-9999-20F25A9B9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0748" y="1524217"/>
            <a:ext cx="5362786" cy="4744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9E2D0-1763-49FC-8686-9E3A33B7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2011113"/>
            <a:ext cx="5362786" cy="37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51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</TotalTime>
  <Words>127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Lucida Console</vt:lpstr>
      <vt:lpstr>Wingdings 3</vt:lpstr>
      <vt:lpstr>Ion</vt:lpstr>
      <vt:lpstr>Seam Carving </vt:lpstr>
      <vt:lpstr>Input Image</vt:lpstr>
      <vt:lpstr>Vertical Seaming</vt:lpstr>
      <vt:lpstr>Vertical Seaming (cont.)</vt:lpstr>
      <vt:lpstr>Vertical Seaming (cont.)</vt:lpstr>
      <vt:lpstr>Horizontal Seaming</vt:lpstr>
      <vt:lpstr>Retargeting</vt:lpstr>
      <vt:lpstr>Retargeting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Seam Carving</dc:title>
  <dc:creator>Noah</dc:creator>
  <cp:lastModifiedBy>Noah</cp:lastModifiedBy>
  <cp:revision>4</cp:revision>
  <dcterms:created xsi:type="dcterms:W3CDTF">2018-04-26T20:08:04Z</dcterms:created>
  <dcterms:modified xsi:type="dcterms:W3CDTF">2018-04-26T20:38:55Z</dcterms:modified>
</cp:coreProperties>
</file>